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80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¡Coloque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¡Coloque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Té de hojas sueltas de frutos del bosque en invierno envasado en una bolsa de papel kraft natural. 40 gramos.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Vela perfumada de cera vegetal en un recipiente de vidrio esmerilado con decoración navideña de copos de nieve y tapa de bambú. Con 120 gramos de cera. En caja de papel kraft.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Adorno navideño de cristal en forma de globo con base de madera con luz LED. Incluye cable de carga USB.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1970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4361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Calienta las fiestas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77148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Aporta un poco de magia a la temporada navideña con mantas acogedoras, tazas bonitas y decoraciones juguetonas, para que puedas captar algunos corazones y atenciones por igual.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Espátula de silicona para hornear con diseño navideño y mango de bambú.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Llavero de aluminio reciclado con forma de reno y anilla metálica.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Taza térmica de doble pared de vidrio borosilicato con diseño navideño de copos de nieve y tapa de bambú, 310 ml. En caja de papel kraft.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6618</TotalTime>
  <Words>216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2025-08-12T08:44:40Z</dcterms:modified>
  <cp:category/>
</cp:coreProperties>
</file>